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6" r:id="rId5"/>
    <p:sldId id="258" r:id="rId6"/>
    <p:sldId id="260" r:id="rId7"/>
    <p:sldId id="265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91" autoAdjust="0"/>
  </p:normalViewPr>
  <p:slideViewPr>
    <p:cSldViewPr snapToGrid="0" showGuides="1">
      <p:cViewPr varScale="1">
        <p:scale>
          <a:sx n="54" d="100"/>
          <a:sy n="54" d="100"/>
        </p:scale>
        <p:origin x="82" y="79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44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9FB0DB-6E14-4D38-930B-E188F6E13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DB5971-2675-487B-9E88-02DB3F19D0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8B8F3-31C2-4698-B74C-D5D76CFD8ACD}" type="datetimeFigureOut">
              <a:rPr lang="ru-RU" smtClean="0"/>
              <a:t>07.09.2021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F2125-3128-41A1-8437-EB29536F4D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3736B-7E4B-4A53-8310-E0970E67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B18F8-B739-4178-8D2D-879F4A27DC2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29070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07.09.2021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230445E-A660-448A-B4DC-782AD0E5DA6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r>
              <a:rPr lang="ru-RU" dirty="0"/>
              <a:t/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20XX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</a:p>
        </p:txBody>
      </p:sp>
    </p:spTree>
    <p:extLst>
      <p:ext uri="{BB962C8B-B14F-4D97-AF65-F5344CB8AC3E}">
        <p14:creationId xmlns:p14="http://schemas.microsoft.com/office/powerpoint/2010/main" val="376836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8BA6D96-EFE3-4743-8FB5-544E9692D11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14" name="Graphic 19">
            <a:extLst>
              <a:ext uri="{FF2B5EF4-FFF2-40B4-BE49-F238E27FC236}">
                <a16:creationId xmlns:a16="http://schemas.microsoft.com/office/drawing/2014/main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Alexander</a:t>
            </a:r>
            <a:br>
              <a:rPr lang="en-US" dirty="0"/>
            </a:br>
            <a:r>
              <a:rPr lang="en-US" dirty="0" err="1"/>
              <a:t>Martensson</a:t>
            </a:r>
            <a:endParaRPr lang="en-US" dirty="0"/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678-555-0128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martensson@example.com</a:t>
            </a:r>
          </a:p>
        </p:txBody>
      </p:sp>
      <p:sp>
        <p:nvSpPr>
          <p:cNvPr id="32" name="Text Placeholder 26">
            <a:extLst>
              <a:ext uri="{FF2B5EF4-FFF2-40B4-BE49-F238E27FC236}">
                <a16:creationId xmlns:a16="http://schemas.microsoft.com/office/drawing/2014/main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215319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r>
              <a:rPr lang="ru-RU" dirty="0"/>
              <a:t/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7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3B87DE7-6A4B-4A0E-8622-C9BA93F0B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2388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799919-7F2B-44B7-BF0B-B0CE733A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123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60D6CB-9BA0-4BA9-9CF5-9D21E9F57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B0DDB5D-8949-4E45-A7CD-0402580BB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07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2C817C4-D92F-4269-B22D-5C2E5224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C61514A7-2DEE-47E3-BCB4-FB81E998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455C9D3-0938-4236-8E64-BBF582FCD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7331E254-1410-4989-81DE-84B684ACC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10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489A680-EBE7-45A3-B520-2C50F59C7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02EEB9F-D255-46E9-AFBB-FCC4D93BE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4843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6D4C583-322D-4347-807F-F6D6AF885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681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EMPTY SLIDE</a:t>
            </a:r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2266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61FE90B3-361E-4150-BE53-368ADEA27D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18AF4189-33DF-9B46-9624-C722FCE07D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800404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3864572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HOW TO USE THIS TEMPALTE</a:t>
            </a:r>
            <a:endParaRPr lang="ru-RU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D8367A5-C050-47FB-A1BD-54CD13DE3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421856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3528AEE-54AB-4366-9576-BBA1CE5F3A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1</a:t>
            </a:r>
            <a:endParaRPr lang="ru-RU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A1867536-E941-4FED-8B68-2609143C2A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044CCF-605D-4D6E-A41D-D6AED53B223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E7F180F3-53B1-4A31-82A4-E6F9B5D8D8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3090572"/>
            <a:ext cx="4421857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D523330-9E96-4C6E-B5A4-6B543D365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2</a:t>
            </a:r>
            <a:endParaRPr lang="ru-RU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A08F6B3-0ADA-4ECF-8D25-7DFE4A3641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1206" y="2241515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5CCECBFE-3C2B-4492-BCDA-1EFEB5E3E092}"/>
              </a:ext>
            </a:extLst>
          </p:cNvPr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3441B044-38F8-49ED-845B-5D926C811447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4032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27121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1992"/>
            <a:ext cx="10218713" cy="665713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5E78F6F2-1702-E74A-86B2-0C42A30F3378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Chart Placeholder 18">
            <a:extLst>
              <a:ext uri="{FF2B5EF4-FFF2-40B4-BE49-F238E27FC236}">
                <a16:creationId xmlns:a16="http://schemas.microsoft.com/office/drawing/2014/main" id="{68B512F2-EA3E-483F-B5D4-29DFD6C37B3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096001" y="1246188"/>
            <a:ext cx="5170034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chart</a:t>
            </a:r>
            <a:endParaRPr lang="ru-R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D58E79F-20BB-644D-8C49-25B57E347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EF8E92E6-C1C9-854A-93EE-FD201AF05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Graphic 15">
            <a:extLst>
              <a:ext uri="{FF2B5EF4-FFF2-40B4-BE49-F238E27FC236}">
                <a16:creationId xmlns:a16="http://schemas.microsoft.com/office/drawing/2014/main" id="{C1F625F0-F98F-D244-9020-86C86C287112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148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Graphic 15">
            <a:extLst>
              <a:ext uri="{FF2B5EF4-FFF2-40B4-BE49-F238E27FC236}">
                <a16:creationId xmlns:a16="http://schemas.microsoft.com/office/drawing/2014/main" id="{C8EF6174-FF5D-41C2-BF6B-9D6ECB281A1D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D45BCEDF-86BB-41E2-9F09-5D3014AD1C45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15791" y="1591499"/>
            <a:ext cx="6561138" cy="3761069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table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377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694C388-14E9-4848-A715-72B7DC6AF5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FD7B55F-CFD3-4921-BB2A-B14EB4E36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 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932204AA-73EE-4F85-898B-E747C5ACC0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1880794"/>
            <a:ext cx="10518598" cy="78263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Graphic 4">
            <a:extLst>
              <a:ext uri="{FF2B5EF4-FFF2-40B4-BE49-F238E27FC236}">
                <a16:creationId xmlns:a16="http://schemas.microsoft.com/office/drawing/2014/main" id="{38541361-4795-490E-8165-B4A338F8231D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E78DA-7F75-294B-AECF-F02F6C41615D}"/>
              </a:ext>
            </a:extLst>
          </p:cNvPr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VIDEO SLIDE</a:t>
            </a:r>
            <a:endParaRPr lang="ru-RU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icon to add media</a:t>
            </a:r>
            <a:endParaRPr lang="ru-RU" dirty="0"/>
          </a:p>
        </p:txBody>
      </p:sp>
      <p:sp>
        <p:nvSpPr>
          <p:cNvPr id="12" name="Graphic 4">
            <a:extLst>
              <a:ext uri="{FF2B5EF4-FFF2-40B4-BE49-F238E27FC236}">
                <a16:creationId xmlns:a16="http://schemas.microsoft.com/office/drawing/2014/main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77" r:id="rId2"/>
    <p:sldLayoutId id="2147483678" r:id="rId3"/>
    <p:sldLayoutId id="2147483679" r:id="rId4"/>
    <p:sldLayoutId id="2147483681" r:id="rId5"/>
    <p:sldLayoutId id="2147483690" r:id="rId6"/>
    <p:sldLayoutId id="2147483691" r:id="rId7"/>
    <p:sldLayoutId id="2147483684" r:id="rId8"/>
    <p:sldLayoutId id="2147483685" r:id="rId9"/>
    <p:sldLayoutId id="2147483692" r:id="rId10"/>
    <p:sldLayoutId id="2147483693" r:id="rId11"/>
    <p:sldLayoutId id="2147483694" r:id="rId12"/>
    <p:sldLayoutId id="2147483697" r:id="rId13"/>
    <p:sldLayoutId id="2147483698" r:id="rId14"/>
    <p:sldLayoutId id="2147483699" r:id="rId15"/>
    <p:sldLayoutId id="2147483701" r:id="rId16"/>
    <p:sldLayoutId id="2147483700" r:id="rId17"/>
    <p:sldLayoutId id="2147483687" r:id="rId18"/>
    <p:sldLayoutId id="2147483696" r:id="rId19"/>
    <p:sldLayoutId id="2147483688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Building glass walls and sky">
            <a:extLst>
              <a:ext uri="{FF2B5EF4-FFF2-40B4-BE49-F238E27FC236}">
                <a16:creationId xmlns:a16="http://schemas.microsoft.com/office/drawing/2014/main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4000"/>
                    </a14:imgEffect>
                  </a14:imgLayer>
                </a14:imgProps>
              </a:ext>
            </a:extLst>
          </a:blip>
          <a:srcRect l="-48" t="6766" r="19843" b="3091"/>
          <a:stretch/>
        </p:blipFill>
        <p:spPr>
          <a:xfrm>
            <a:off x="5072063" y="0"/>
            <a:ext cx="711676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021" y="835087"/>
            <a:ext cx="10510754" cy="2281355"/>
          </a:xfrm>
        </p:spPr>
        <p:txBody>
          <a:bodyPr/>
          <a:lstStyle/>
          <a:p>
            <a:r>
              <a:rPr lang="en-US" sz="6000" dirty="0" smtClean="0"/>
              <a:t>Web Development and Designing Internship for TSF GRIPSEPT21</a:t>
            </a:r>
            <a:endParaRPr lang="ru-RU" sz="6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0FE25-038A-4A14-B11A-432FECB7F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0021" y="3788023"/>
            <a:ext cx="10090287" cy="1101897"/>
          </a:xfrm>
        </p:spPr>
        <p:txBody>
          <a:bodyPr/>
          <a:lstStyle/>
          <a:p>
            <a:r>
              <a:rPr lang="en-US" sz="4000" dirty="0" smtClean="0"/>
              <a:t>By –</a:t>
            </a:r>
          </a:p>
          <a:p>
            <a:r>
              <a:rPr lang="en-US" sz="4000" dirty="0" smtClean="0"/>
              <a:t>	Ankit Banerjee</a:t>
            </a:r>
            <a:endParaRPr lang="ru-RU" sz="4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0A1A89-FE18-44C6-B3EE-49541CB8507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0021" y="5105536"/>
            <a:ext cx="10159236" cy="990464"/>
          </a:xfrm>
        </p:spPr>
        <p:txBody>
          <a:bodyPr/>
          <a:lstStyle/>
          <a:p>
            <a:r>
              <a:rPr lang="en-US" sz="2400" dirty="0" smtClean="0"/>
              <a:t>	</a:t>
            </a:r>
            <a:r>
              <a:rPr lang="en-US" sz="3200" b="1" dirty="0" smtClean="0">
                <a:solidFill>
                  <a:srgbClr val="FFC000"/>
                </a:solidFill>
              </a:rPr>
              <a:t>3</a:t>
            </a:r>
            <a:r>
              <a:rPr lang="en-US" sz="3200" b="1" baseline="30000" dirty="0" smtClean="0">
                <a:solidFill>
                  <a:srgbClr val="FFC000"/>
                </a:solidFill>
              </a:rPr>
              <a:t>rd</a:t>
            </a:r>
            <a:r>
              <a:rPr lang="en-US" sz="3200" b="1" dirty="0" smtClean="0">
                <a:solidFill>
                  <a:srgbClr val="FFC000"/>
                </a:solidFill>
              </a:rPr>
              <a:t> Year ME Student, </a:t>
            </a:r>
            <a:r>
              <a:rPr lang="en-US" sz="3200" b="1" dirty="0" err="1" smtClean="0">
                <a:solidFill>
                  <a:srgbClr val="FFC000"/>
                </a:solidFill>
              </a:rPr>
              <a:t>Kalyani</a:t>
            </a:r>
            <a:r>
              <a:rPr lang="en-US" sz="3200" b="1" dirty="0" smtClean="0">
                <a:solidFill>
                  <a:srgbClr val="FFC000"/>
                </a:solidFill>
              </a:rPr>
              <a:t> Government 	Engineering College</a:t>
            </a:r>
            <a:endParaRPr lang="ru-RU" sz="24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32" y="919535"/>
            <a:ext cx="7586197" cy="782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Task 1: Basic Banking System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F02AC-2ACE-4B6E-9181-99EBB08906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1" y="3074529"/>
            <a:ext cx="7586198" cy="3292968"/>
          </a:xfrm>
        </p:spPr>
        <p:txBody>
          <a:bodyPr>
            <a:noAutofit/>
          </a:bodyPr>
          <a:lstStyle/>
          <a:p>
            <a:r>
              <a:rPr lang="en-US" sz="1800" dirty="0" smtClean="0"/>
              <a:t>Start with creating a dummy data in database for up to 10 customers. Database options: MySQL, Mongo, </a:t>
            </a:r>
            <a:r>
              <a:rPr lang="en-US" sz="1800" dirty="0" err="1" smtClean="0"/>
              <a:t>Postgres</a:t>
            </a:r>
            <a:r>
              <a:rPr lang="en-US" sz="1800" dirty="0" smtClean="0"/>
              <a:t>, etc. Customers table will have basic fields such as name, email, current balance etc. Transfers table will record all transfers happened.</a:t>
            </a:r>
            <a:endParaRPr lang="en-US" sz="1800" dirty="0"/>
          </a:p>
          <a:p>
            <a:r>
              <a:rPr lang="en-US" sz="1800" dirty="0" smtClean="0"/>
              <a:t>Flow: Home Page &gt; View all Customers &gt; Select and view one Customer &gt; Transfer Money &gt; Select customer to transfer to &gt; View all customers.</a:t>
            </a:r>
            <a:endParaRPr lang="en-US" sz="1800" dirty="0"/>
          </a:p>
          <a:p>
            <a:r>
              <a:rPr lang="en-US" sz="1800" dirty="0" smtClean="0"/>
              <a:t>No login Page. No User Creation. Only transfer of money between multiple users.</a:t>
            </a:r>
          </a:p>
          <a:p>
            <a:r>
              <a:rPr lang="en-US" sz="1800" dirty="0" smtClean="0"/>
              <a:t>Host the </a:t>
            </a:r>
            <a:r>
              <a:rPr lang="en-US" sz="1800" dirty="0"/>
              <a:t>w</a:t>
            </a:r>
            <a:r>
              <a:rPr lang="en-US" sz="1800" dirty="0" smtClean="0"/>
              <a:t>ebsite at 000webhost, github.io, </a:t>
            </a:r>
            <a:r>
              <a:rPr lang="en-US" sz="1800" dirty="0" err="1" smtClean="0"/>
              <a:t>heroku</a:t>
            </a:r>
            <a:r>
              <a:rPr lang="en-US" sz="1800" dirty="0" smtClean="0"/>
              <a:t> app or any other free hosting provider. Check in code in </a:t>
            </a:r>
            <a:r>
              <a:rPr lang="en-US" sz="1800" dirty="0" err="1" smtClean="0"/>
              <a:t>gitlab</a:t>
            </a:r>
            <a:r>
              <a:rPr lang="en-US" sz="1800" dirty="0" smtClean="0"/>
              <a:t>.</a:t>
            </a:r>
            <a:endParaRPr lang="en-US" sz="1800" dirty="0"/>
          </a:p>
        </p:txBody>
      </p:sp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7163" t="7596" r="21154"/>
          <a:stretch/>
        </p:blipFill>
        <p:spPr>
          <a:xfrm>
            <a:off x="8486775" y="0"/>
            <a:ext cx="3136584" cy="68580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/>
              <a:t>Create a simple dynamic website which has the following specs: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5792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719E0E7-CFBA-48B5-AA1B-EA5B887F6650}"/>
              </a:ext>
            </a:extLst>
          </p:cNvPr>
          <p:cNvSpPr>
            <a:spLocks noGrp="1"/>
          </p:cNvSpPr>
          <p:nvPr>
            <p:ph type="title"/>
          </p:nvPr>
        </p:nvSpPr>
        <p:spPr bwMode="grayWhite">
          <a:xfrm>
            <a:off x="774032" y="800100"/>
            <a:ext cx="6655468" cy="101581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Technologies Used</a:t>
            </a:r>
            <a:endParaRPr lang="ru-RU" sz="48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658B4B7-2667-479D-90A8-706DAAA9AD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White">
          <a:xfrm>
            <a:off x="759744" y="2221992"/>
            <a:ext cx="10519860" cy="196424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	HTML, CSS, JavaScript, Bootstrap, </a:t>
            </a:r>
            <a:r>
              <a:rPr lang="en-US" sz="3200" dirty="0" err="1" smtClean="0"/>
              <a:t>NodeJS</a:t>
            </a:r>
            <a:r>
              <a:rPr lang="en-US" sz="3200" dirty="0" smtClean="0"/>
              <a:t>, </a:t>
            </a:r>
            <a:r>
              <a:rPr lang="en-US" sz="3200" dirty="0" err="1" smtClean="0"/>
              <a:t>ExpressJS</a:t>
            </a:r>
            <a:r>
              <a:rPr lang="en-US" sz="3200" dirty="0" smtClean="0"/>
              <a:t>, </a:t>
            </a:r>
            <a:r>
              <a:rPr lang="en-US" sz="3200" dirty="0" err="1"/>
              <a:t>ejs</a:t>
            </a:r>
            <a:r>
              <a:rPr lang="en-US" sz="3200" dirty="0"/>
              <a:t> view engine</a:t>
            </a:r>
            <a:r>
              <a:rPr lang="en-US" sz="3200" dirty="0" smtClean="0"/>
              <a:t>, MongoDB</a:t>
            </a:r>
            <a:r>
              <a:rPr lang="en-US" sz="3200" dirty="0"/>
              <a:t>, Mongoose, MongoDB </a:t>
            </a:r>
            <a:r>
              <a:rPr lang="en-US" sz="3200" dirty="0" smtClean="0"/>
              <a:t>Atlas</a:t>
            </a:r>
            <a:r>
              <a:rPr lang="en-US" sz="3200" dirty="0"/>
              <a:t>.</a:t>
            </a:r>
            <a:endParaRPr lang="ru-RU"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09542-DD6D-4EC5-B1B2-054C2BE79B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grayWhite"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13" name="TextBox 12"/>
          <p:cNvSpPr txBox="1"/>
          <p:nvPr/>
        </p:nvSpPr>
        <p:spPr>
          <a:xfrm>
            <a:off x="774032" y="3757613"/>
            <a:ext cx="108274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err="1" smtClean="0">
                <a:solidFill>
                  <a:schemeClr val="bg2"/>
                </a:solidFill>
              </a:rPr>
              <a:t>Github</a:t>
            </a:r>
            <a:r>
              <a:rPr lang="en-IN" sz="3200" dirty="0" smtClean="0">
                <a:solidFill>
                  <a:schemeClr val="bg2"/>
                </a:solidFill>
              </a:rPr>
              <a:t> Source Code link:</a:t>
            </a:r>
          </a:p>
          <a:p>
            <a:r>
              <a:rPr lang="en-IN" sz="3200" dirty="0">
                <a:solidFill>
                  <a:schemeClr val="bg2"/>
                </a:solidFill>
              </a:rPr>
              <a:t>	</a:t>
            </a:r>
            <a:r>
              <a:rPr lang="en-IN" sz="3200" dirty="0">
                <a:solidFill>
                  <a:schemeClr val="tx2"/>
                </a:solidFill>
              </a:rPr>
              <a:t>https://github.com/ankitbanerjee0211/Bank-App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4032" y="4879992"/>
            <a:ext cx="108274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>
                <a:solidFill>
                  <a:schemeClr val="bg2"/>
                </a:solidFill>
              </a:rPr>
              <a:t>Website link:</a:t>
            </a:r>
          </a:p>
          <a:p>
            <a:r>
              <a:rPr lang="en-IN" sz="3200" dirty="0">
                <a:solidFill>
                  <a:schemeClr val="bg2"/>
                </a:solidFill>
              </a:rPr>
              <a:t>	</a:t>
            </a:r>
            <a:r>
              <a:rPr lang="en-IN" sz="3200" dirty="0">
                <a:solidFill>
                  <a:schemeClr val="tx2"/>
                </a:solidFill>
              </a:rPr>
              <a:t>http://ab-bank-app.herokuapp.com/</a:t>
            </a:r>
          </a:p>
        </p:txBody>
      </p:sp>
    </p:spTree>
    <p:extLst>
      <p:ext uri="{BB962C8B-B14F-4D97-AF65-F5344CB8AC3E}">
        <p14:creationId xmlns:p14="http://schemas.microsoft.com/office/powerpoint/2010/main" val="384636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Low Angle View of Office Building Against Blue Sky">
            <a:extLst>
              <a:ext uri="{FF2B5EF4-FFF2-40B4-BE49-F238E27FC236}">
                <a16:creationId xmlns:a16="http://schemas.microsoft.com/office/drawing/2014/main" id="{40946D55-3A70-4E32-99AB-8D71063AAEDE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2749" r="274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0F751-9975-4653-9855-BA1C7499B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BFE92-CA4F-4673-B4D5-7FFF88E819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 smtClean="0"/>
          </a:p>
          <a:p>
            <a:r>
              <a:rPr lang="en-IN" dirty="0" smtClean="0"/>
              <a:t>Ankit Banerjee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2606DA-F5C0-4FBD-930A-04C47E7F775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Phone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976F3E4-0E67-4891-8B94-6441620D8B7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 smtClean="0"/>
              <a:t>9163469972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E673424-1521-4ECB-BC19-D062786A9E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Email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E9D6192-3994-44C6-93B4-D248EEE931D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 smtClean="0"/>
              <a:t>ankitbanerjee0211</a:t>
            </a:r>
            <a:r>
              <a:rPr lang="en-US" dirty="0" smtClean="0"/>
              <a:t>@gmail.com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420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22">
      <a:majorFont>
        <a:latin typeface="Verdana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GeneralDesign02_MO - v4" id="{6FF23145-4007-4574-94C2-B80E45F46FD9}" vid="{0FB396FC-CF2E-452A-9B17-DA6C73B135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8C5154C8-4BB5-43F2-9F6C-5E79271A0D5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2807890-83DC-4772-9CAD-F7CB30099A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47A0EF5-23A9-4627-BC46-745B7DD804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0</TotalTime>
  <Words>162</Words>
  <Application>Microsoft Office PowerPoint</Application>
  <PresentationFormat>Widescreen</PresentationFormat>
  <Paragraphs>25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Lucida Grande</vt:lpstr>
      <vt:lpstr>Verdana</vt:lpstr>
      <vt:lpstr>Wingdings</vt:lpstr>
      <vt:lpstr>Office Theme</vt:lpstr>
      <vt:lpstr>Web Development and Designing Internship for TSF GRIPSEPT21</vt:lpstr>
      <vt:lpstr>Task 1: Basic Banking System</vt:lpstr>
      <vt:lpstr>Technologies Used</vt:lpstr>
      <vt:lpstr>THANK YOU!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2021-09-07T04:07:47Z</dcterms:created>
  <dcterms:modified xsi:type="dcterms:W3CDTF">2021-09-07T05:00:12Z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